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8" Type="http://schemas.openxmlformats.org/officeDocument/2006/relationships/slide" Target="slides/slide2.xml"/><Relationship Id="rId3" Type="http://schemas.openxmlformats.org/officeDocument/2006/relationships/presProps" Target="presProps.xml"/><Relationship Id="rId12" Type="http://schemas.openxmlformats.org/officeDocument/2006/relationships/slide" Target="slides/slide6.xml"/><Relationship Id="rId7" Type="http://schemas.openxmlformats.org/officeDocument/2006/relationships/slide" Target="slides/slide1.xml"/><Relationship Id="rId17" Type="http://schemas.openxmlformats.org/officeDocument/2006/relationships/customXml" Target="../customXml/item3.xml"/><Relationship Id="rId2" Type="http://schemas.openxmlformats.org/officeDocument/2006/relationships/printerSettings" Target="printerSettings/printerSettings1.bin"/><Relationship Id="rId16" Type="http://schemas.openxmlformats.org/officeDocument/2006/relationships/customXml" Target="../customXml/item2.xml"/><Relationship Id="rId1" Type="http://schemas.openxmlformats.org/officeDocument/2006/relationships/slideMaster" Target="slideMasters/slideMaster1.xml"/><Relationship Id="rId11" Type="http://schemas.openxmlformats.org/officeDocument/2006/relationships/slide" Target="slides/slide5.xml"/><Relationship Id="rId6" Type="http://schemas.openxmlformats.org/officeDocument/2006/relationships/tableStyles" Target="tableStyles.xml"/><Relationship Id="rId5" Type="http://schemas.openxmlformats.org/officeDocument/2006/relationships/theme" Target="theme/theme1.xml"/><Relationship Id="rId15" Type="http://schemas.openxmlformats.org/officeDocument/2006/relationships/customXml" Target="../customXml/item1.xml"/><Relationship Id="rId10" Type="http://schemas.openxmlformats.org/officeDocument/2006/relationships/slide" Target="slides/slide4.xml"/><Relationship Id="rId14" Type="http://schemas.openxmlformats.org/officeDocument/2006/relationships/slide" Target="slides/slide8.xml"/><Relationship Id="rId4" Type="http://schemas.openxmlformats.org/officeDocument/2006/relationships/viewProps" Target="viewProps.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EDTI Project Status Report</a:t>
            </a:r>
          </a:p>
        </p:txBody>
      </p:sp>
      <p:sp>
        <p:nvSpPr>
          <p:cNvPr id="3" name="Subtitle 2"/>
          <p:cNvSpPr>
            <a:spLocks noGrp="1"/>
          </p:cNvSpPr>
          <p:nvPr>
            <p:ph type="subTitle" idx="1"/>
          </p:nvPr>
        </p:nvSpPr>
        <p:spPr/>
        <p:txBody>
          <a:bodyPr/>
          <a:lstStyle/>
          <a:p>
            <a:r>
              <a:t>Sprint 2 - Week 2 (3 February 2025)</a:t>
            </a:r>
          </a:p>
          <a:p>
            <a:r>
              <a:t>Prepared by: [Your Name]</a:t>
            </a:r>
          </a:p>
          <a:p>
            <a:r>
              <a:t>Date: [Current Date]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Project Overview</a:t>
            </a:r>
          </a:p>
        </p:txBody>
      </p:sp>
      <p:sp>
        <p:nvSpPr>
          <p:cNvPr id="3" name="Content Placeholder 2"/>
          <p:cNvSpPr>
            <a:spLocks noGrp="1"/>
          </p:cNvSpPr>
          <p:nvPr>
            <p:ph idx="1"/>
          </p:nvPr>
        </p:nvSpPr>
        <p:spPr/>
        <p:txBody>
          <a:bodyPr/>
          <a:lstStyle/>
          <a:p>
            <a:r>
              <a:t>Project Name: Enterprise Digital Transformation Initiative (EDTI)</a:t>
            </a:r>
          </a:p>
          <a:p>
            <a:r>
              <a:t>Objective: Modernize and streamline operations by leveraging advanced digital technologies.</a:t>
            </a:r>
          </a:p>
          <a:p>
            <a:r>
              <a:t>Key Benefits: Enhanced efficiency, improved customer experience, and innovation across departments.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Completed Tasks</a:t>
            </a:r>
          </a:p>
        </p:txBody>
      </p:sp>
      <p:sp>
        <p:nvSpPr>
          <p:cNvPr id="3" name="Content Placeholder 2"/>
          <p:cNvSpPr>
            <a:spLocks noGrp="1"/>
          </p:cNvSpPr>
          <p:nvPr>
            <p:ph idx="1"/>
          </p:nvPr>
        </p:nvSpPr>
        <p:spPr/>
        <p:txBody>
          <a:bodyPr/>
          <a:lstStyle/>
          <a:p>
            <a:r>
              <a:t>Cloud Migration: Monitored post-migration performance.</a:t>
            </a:r>
          </a:p>
          <a:p>
            <a:r>
              <a:t>ERP System Upgrade: Provided user support and troubleshooting.</a:t>
            </a:r>
          </a:p>
          <a:p>
            <a:r>
              <a:t>CRM Enhancement: Gathered user feedback and made adjustments.</a:t>
            </a:r>
          </a:p>
          <a:p>
            <a:r>
              <a:t>Data Analytics and Business Intelligence: Monitored tool performance.</a:t>
            </a:r>
          </a:p>
          <a:p>
            <a:r>
              <a:t>Cybersecurity Enhancement: Conducted regular security audits.</a:t>
            </a:r>
          </a:p>
          <a:p>
            <a:r>
              <a:t>Digital Workplace Transformation: Provided ongoing support for employees.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Current Activities in Progress</a:t>
            </a:r>
          </a:p>
        </p:txBody>
      </p:sp>
      <p:sp>
        <p:nvSpPr>
          <p:cNvPr id="3" name="Content Placeholder 2"/>
          <p:cNvSpPr>
            <a:spLocks noGrp="1"/>
          </p:cNvSpPr>
          <p:nvPr>
            <p:ph idx="1"/>
          </p:nvPr>
        </p:nvSpPr>
        <p:spPr/>
        <p:txBody>
          <a:bodyPr/>
          <a:lstStyle/>
          <a:p>
            <a:r>
              <a:t>Cloud Migration: Ensuring long-term stability and performance.</a:t>
            </a:r>
          </a:p>
          <a:p>
            <a:r>
              <a:t>ERP System Upgrade: Continuing user training and support.</a:t>
            </a:r>
          </a:p>
          <a:p>
            <a:r>
              <a:t>CRM Enhancement: Finalizing user feedback adjustments.</a:t>
            </a:r>
          </a:p>
          <a:p>
            <a:r>
              <a:t>Data Analytics and Business Intelligence: Optimizing tool usage based on feedback.</a:t>
            </a:r>
          </a:p>
          <a:p>
            <a:r>
              <a:t>Cybersecurity Enhancement: Maintaining high security standards.</a:t>
            </a:r>
          </a:p>
          <a:p>
            <a:r>
              <a:t>Digital Workplace Transformation: Fostering adoption of new tools.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Next Steps</a:t>
            </a:r>
          </a:p>
        </p:txBody>
      </p:sp>
      <p:sp>
        <p:nvSpPr>
          <p:cNvPr id="3" name="Content Placeholder 2"/>
          <p:cNvSpPr>
            <a:spLocks noGrp="1"/>
          </p:cNvSpPr>
          <p:nvPr>
            <p:ph idx="1"/>
          </p:nvPr>
        </p:nvSpPr>
        <p:spPr/>
        <p:txBody>
          <a:bodyPr/>
          <a:lstStyle/>
          <a:p>
            <a:r>
              <a:t>Cloud Migration: Address any post-migration issues.</a:t>
            </a:r>
          </a:p>
          <a:p>
            <a:r>
              <a:t>ERP System Upgrade: Continue user training and support.</a:t>
            </a:r>
          </a:p>
          <a:p>
            <a:r>
              <a:t>CRM Enhancement: Finalize enhancement implementation.</a:t>
            </a:r>
          </a:p>
          <a:p>
            <a:r>
              <a:t>Data Analytics and Business Intelligence: Continue to optimize tool usage.</a:t>
            </a:r>
          </a:p>
          <a:p>
            <a:r>
              <a:t>Cybersecurity Enhancement: Conduct regular security audits.</a:t>
            </a:r>
          </a:p>
          <a:p>
            <a:r>
              <a:t>Digital Workplace Transformation: Ensure smooth transition to new tools.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Blockers</a:t>
            </a:r>
          </a:p>
        </p:txBody>
      </p:sp>
      <p:sp>
        <p:nvSpPr>
          <p:cNvPr id="3" name="Content Placeholder 2"/>
          <p:cNvSpPr>
            <a:spLocks noGrp="1"/>
          </p:cNvSpPr>
          <p:nvPr>
            <p:ph idx="1"/>
          </p:nvPr>
        </p:nvSpPr>
        <p:spPr/>
        <p:txBody>
          <a:bodyPr/>
          <a:lstStyle/>
          <a:p>
            <a:r>
              <a:t>Cloud Migration: Post-migration performance issues.</a:t>
            </a:r>
          </a:p>
          <a:p>
            <a:r>
              <a:t>ERP System Upgrade: User resistance to new system.</a:t>
            </a:r>
          </a:p>
          <a:p>
            <a:r>
              <a:t>CRM Enhancement: Integration challenges with existing systems.</a:t>
            </a:r>
          </a:p>
          <a:p>
            <a:r>
              <a:t>Data Analytics and Business Intelligence: Data quality issues.</a:t>
            </a:r>
          </a:p>
          <a:p>
            <a:r>
              <a:t>Cybersecurity Enhancement: Identifying all security vulnerabilities.</a:t>
            </a:r>
          </a:p>
          <a:p>
            <a:r>
              <a:t>Digital Workplace Transformation: Resistance to change from employees.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Risks and Issues</a:t>
            </a:r>
          </a:p>
        </p:txBody>
      </p:sp>
      <p:sp>
        <p:nvSpPr>
          <p:cNvPr id="3" name="Content Placeholder 2"/>
          <p:cNvSpPr>
            <a:spLocks noGrp="1"/>
          </p:cNvSpPr>
          <p:nvPr>
            <p:ph idx="1"/>
          </p:nvPr>
        </p:nvSpPr>
        <p:spPr/>
        <p:txBody>
          <a:bodyPr/>
          <a:lstStyle/>
          <a:p>
            <a:r>
              <a:t>Cloud Migration: Data loss during migration.</a:t>
            </a:r>
          </a:p>
          <a:p>
            <a:r>
              <a:t>ERP System Upgrade: Budget overruns.</a:t>
            </a:r>
          </a:p>
          <a:p>
            <a:r>
              <a:t>CRM Enhancement: Customer data privacy concerns.</a:t>
            </a:r>
          </a:p>
          <a:p>
            <a:r>
              <a:t>Data Analytics and Business Intelligence: Inaccurate data insights.</a:t>
            </a:r>
          </a:p>
          <a:p>
            <a:r>
              <a:t>Cybersecurity Enhancement: Cyber threats and attacks.</a:t>
            </a:r>
          </a:p>
          <a:p>
            <a:r>
              <a:t>Digital Workplace Transformation: Low adoption rate of new tools.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Implementation Streams</a:t>
            </a:r>
          </a:p>
        </p:txBody>
      </p:sp>
      <p:sp>
        <p:nvSpPr>
          <p:cNvPr id="3" name="Content Placeholder 2"/>
          <p:cNvSpPr>
            <a:spLocks noGrp="1"/>
          </p:cNvSpPr>
          <p:nvPr>
            <p:ph idx="1"/>
          </p:nvPr>
        </p:nvSpPr>
        <p:spPr/>
        <p:txBody>
          <a:bodyPr/>
          <a:lstStyle/>
          <a:p>
            <a:r>
              <a:t>Phase 1: Planning - Completed</a:t>
            </a:r>
          </a:p>
          <a:p>
            <a:r>
              <a:t>Phase 2: Cloud Migration - Completed</a:t>
            </a:r>
          </a:p>
          <a:p>
            <a:r>
              <a:t>Phase 3: System Upgrades - Completed</a:t>
            </a:r>
          </a:p>
          <a:p>
            <a:r>
              <a:t>Phase 4: Data Analytics and Cybersecurity - In progress</a:t>
            </a:r>
          </a:p>
          <a:p>
            <a:r>
              <a:t>Phase 5: Digital Workplace Transformation - In progress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1CE28BD982FC49BBEE983C3AE0D9AC" ma:contentTypeVersion="10" ma:contentTypeDescription="Create a new document." ma:contentTypeScope="" ma:versionID="1ddbc7d989a3358eefb3085e339fd137">
  <xsd:schema xmlns:xsd="http://www.w3.org/2001/XMLSchema" xmlns:xs="http://www.w3.org/2001/XMLSchema" xmlns:p="http://schemas.microsoft.com/office/2006/metadata/properties" xmlns:ns2="2d27fadb-54ef-4362-b229-b41e4692d589" xmlns:ns3="e2ecedd7-ecd4-408d-9425-855ac022e5fa" targetNamespace="http://schemas.microsoft.com/office/2006/metadata/properties" ma:root="true" ma:fieldsID="1437688aa650a127a10ff39421862544" ns2:_="" ns3:_="">
    <xsd:import namespace="2d27fadb-54ef-4362-b229-b41e4692d589"/>
    <xsd:import namespace="e2ecedd7-ecd4-408d-9425-855ac022e5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Document_x0020_type" minOccurs="0"/>
                <xsd:element ref="ns3:PrimeClassificationStatus" minOccurs="0"/>
                <xsd:element ref="ns3:PrimeClassificationStatusDetails" minOccurs="0"/>
                <xsd:element ref="ns3:PrimeLastClassified" minOccurs="0"/>
                <xsd:element ref="ns3:PrimeCorrectedByUser" minOccurs="0"/>
                <xsd:element ref="ns2:File_x0020_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27fadb-54ef-4362-b229-b41e4692d5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ocument_x0020_type" ma:index="12" nillable="true" ma:displayName="Document type" ma:internalName="Document_x0020_type">
      <xsd:simpleType>
        <xsd:restriction base="dms:Choice">
          <xsd:enumeration value="Implementation plan"/>
          <xsd:enumeration value="Project proposal"/>
          <xsd:enumeration value="Technical specification"/>
          <xsd:enumeration value="Training material"/>
          <xsd:enumeration value="Unknown"/>
        </xsd:restriction>
      </xsd:simpleType>
    </xsd:element>
    <xsd:element name="File_x0020_summary" ma:index="17" nillable="true" ma:displayName="File summary" ma:internalName="File_x0020_summar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ecedd7-ecd4-408d-9425-855ac022e5fa" elementFormDefault="qualified">
    <xsd:import namespace="http://schemas.microsoft.com/office/2006/documentManagement/types"/>
    <xsd:import namespace="http://schemas.microsoft.com/office/infopath/2007/PartnerControls"/>
    <xsd:element name="PrimeClassificationStatus" ma:index="13" nillable="true" ma:displayName="Processing status" ma:internalName="PrimeClassificationStatus">
      <xsd:simpleType>
        <xsd:restriction base="dms:Text"/>
      </xsd:simpleType>
    </xsd:element>
    <xsd:element name="PrimeClassificationStatusDetails" ma:index="14" nillable="true" ma:displayName="Processing details" ma:internalName="PrimeClassificationStatusDetails">
      <xsd:simpleType>
        <xsd:restriction base="dms:Note">
          <xsd:maxLength value="255"/>
        </xsd:restriction>
      </xsd:simpleType>
    </xsd:element>
    <xsd:element name="PrimeLastClassified" ma:index="15" nillable="true" ma:displayName="Processed" ma:internalName="PrimeLastClassified">
      <xsd:simpleType>
        <xsd:restriction base="dms:DateTime"/>
      </xsd:simpleType>
    </xsd:element>
    <xsd:element name="PrimeCorrectedByUser" ma:index="16" nillable="true" ma:displayName="Corrected" ma:internalName="PrimeCorrectedByUser">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_x0020_type xmlns="2d27fadb-54ef-4362-b229-b41e4692d589">Unknown</Document_x0020_type>
    <PrimeClassificationStatus xmlns="e2ecedd7-ecd4-408d-9425-855ac022e5fa" xsi:nil="true"/>
    <PrimeClassificationStatusDetails xmlns="e2ecedd7-ecd4-408d-9425-855ac022e5fa" xsi:nil="true"/>
    <PrimeLastClassified xmlns="e2ecedd7-ecd4-408d-9425-855ac022e5fa" xsi:nil="true"/>
    <PrimeCorrectedByUser xmlns="e2ecedd7-ecd4-408d-9425-855ac022e5fa" xsi:nil="true"/>
    <File_x0020_summary xmlns="2d27fadb-54ef-4362-b229-b41e4692d589">The document is a project status report for the Enterprise Digital Transformation Initiative (EDTI), covering completed tasks, current activities, next steps, blockers, key risks, and implementation phases as of Sprint 2, Week 2. It details progress in cl</File_x0020_summary>
  </documentManagement>
</p:properties>
</file>

<file path=customXml/itemProps1.xml><?xml version="1.0" encoding="utf-8"?>
<ds:datastoreItem xmlns:ds="http://schemas.openxmlformats.org/officeDocument/2006/customXml" ds:itemID="{3405D6DE-7946-4383-8B36-F33A7FD651BE}"/>
</file>

<file path=customXml/itemProps2.xml><?xml version="1.0" encoding="utf-8"?>
<ds:datastoreItem xmlns:ds="http://schemas.openxmlformats.org/officeDocument/2006/customXml" ds:itemID="{5B4D90BE-B399-44D9-9638-D62EBD9EE294}"/>
</file>

<file path=customXml/itemProps3.xml><?xml version="1.0" encoding="utf-8"?>
<ds:datastoreItem xmlns:ds="http://schemas.openxmlformats.org/officeDocument/2006/customXml" ds:itemID="{07FC4631-7787-4BC9-80CB-66DCF2F8F230}"/>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0x010100B31CE28BD982FC49BBEE983C3AE0D9AC</vt:lpwstr>
  </property>
</Properties>
</file>